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D298-82CB-669A-B96F-F4C9E856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53EF05-A315-E054-92D3-26B92029F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02689-4A14-86C5-D5F3-BD9F31AE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933D-0D9E-4A6A-2B91-5296A33A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EB0D7-8D09-31CA-424D-D0537850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2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74DF-EEAA-A837-DC9E-B6A95C9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CF9DE-9B60-D585-9348-F1937A76C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F56DF-AC36-A9B6-FC1F-77AEA00B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CDCE1-3AED-DE42-40F6-37C4B4EA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1456B-0BDA-1646-8C7C-0F52C286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19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F2EDCB-A3E8-6820-BF7D-31436B80C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8FA60-6E9F-F390-A7C6-D78407EAB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E66BA-D2BF-4C9A-937F-4A3F5594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7EE28-9B0F-08B7-7422-8D3E1A2C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7DE7F-69F2-0096-9EAC-6B6D93A6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43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8CEEA-5522-F949-3DA0-E1D859EE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676A9-FE56-C446-1B6C-502CCDE99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0BB5-994C-4D85-8B11-457A16AE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CDE20-0338-06BA-0862-A8076069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947D9-0900-5C01-1546-57605706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72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D357-DE1E-BF95-5265-0CFEFFB2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880D5-6C5C-917B-09C0-E5FA63CD8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1C6C7-AFBC-0ECB-F1C6-C979BC64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9C430-3BEC-DBDD-7A6E-4B92F020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70C3-8CBA-D27D-92F2-921B62FA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0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8578-E9C5-6AFC-E0C4-97FA7AC1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2E3E5-4FF4-BB55-A704-22254A05E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D8E16-8F35-A4ED-A09E-3A64A24EC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E5095-15A0-90EF-1205-24ED5F50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DD53A-2C66-EF78-E9B3-C64D2AAC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0B4FA-D0F3-3E9F-B8E8-008080B7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0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B688-8566-FC31-C5FA-518CCE51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4289B-610E-B11E-00C4-BB7EED50A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E3264-15BB-42A8-C915-26C7F1034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45F81-E573-D5A4-EF9A-AD9DE2728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7C632-2B3F-3AFF-BAEF-2215D0F2C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D12406-E073-9DE1-88C2-C18358BE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C2E0F-8E06-C6ED-C602-65C64490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3CB6F-6683-1992-DF6F-C6DFC636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9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450C-2DFA-8648-EB1A-D78AAF42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3E432-ACC5-D809-7AB3-573E3041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7B4BB-E71E-2FA0-0EC5-997338F3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51FE3-0D56-0EB5-CCD9-D12BAB88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82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FE23D-C9E3-D90A-43EA-F3724837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46E19-F25B-71EC-AE4A-F1CB619C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1B1A6-6089-7C2D-F56A-EF663B33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1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2110-778A-A93F-2890-862B1611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B6EC1-8E05-374D-FDDF-3671B669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7116D-3CB0-B98A-B770-A7ED3E1D9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203CB-1B81-F990-7A62-C90AF69E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64374-782C-4355-C5DA-C9AC8E6DA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2391D-88C9-8D97-E142-CA7DEE1D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41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551-B7EC-B889-407D-7793974B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AE614-2921-0DD1-AFF2-873FA0743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0324E-E9D1-06C5-70F1-B871D6A0F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F67F4-DC3F-30EB-FEF9-872992E7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8C7BC-FE4D-A97B-6C34-5BFBFF72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2C297-6016-9F70-D7DC-3D7011FB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4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43A5F-CE68-02D5-2BB4-7E132ED6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F1577-859A-9804-88FC-FC6A7966E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D9812-0D05-3560-3A8B-13B893693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239F-D41B-4FB5-95C8-1280CE722A37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E89ED-60F2-FB6A-CF89-21F9E4F1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DF982-5A7A-E2F5-06D0-DF58A2F8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BFBF-38BB-4220-8390-F94FB8501F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97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5F9DF71-97FC-3D46-2ED1-2F8D379572D0}"/>
              </a:ext>
            </a:extLst>
          </p:cNvPr>
          <p:cNvSpPr txBox="1"/>
          <p:nvPr/>
        </p:nvSpPr>
        <p:spPr>
          <a:xfrm>
            <a:off x="8589121" y="1711777"/>
            <a:ext cx="2987528" cy="310854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Walk-Through Demonstration of ‘Robyn and Molly:’ A Trauma Informed Approach to Investigating Child Sexual Exploitation </a:t>
            </a:r>
          </a:p>
        </p:txBody>
      </p:sp>
      <p:pic>
        <p:nvPicPr>
          <p:cNvPr id="16" name="Screen Recording 15">
            <a:hlinkClick r:id="" action="ppaction://media"/>
            <a:extLst>
              <a:ext uri="{FF2B5EF4-FFF2-40B4-BE49-F238E27FC236}">
                <a16:creationId xmlns:a16="http://schemas.microsoft.com/office/drawing/2014/main" id="{2EC76ABF-A6A2-75C6-5EEB-651D8DE71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71" y="61462"/>
            <a:ext cx="8192039" cy="68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7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17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GREEN Tracee</dc:creator>
  <cp:lastModifiedBy>GREEN Tracee</cp:lastModifiedBy>
  <cp:revision>4</cp:revision>
  <dcterms:created xsi:type="dcterms:W3CDTF">2024-02-06T16:25:22Z</dcterms:created>
  <dcterms:modified xsi:type="dcterms:W3CDTF">2024-02-08T22:17:08Z</dcterms:modified>
</cp:coreProperties>
</file>