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esicle growt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68144" y="160135"/>
            <a:ext cx="2924395" cy="5931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7628" y="3028520"/>
            <a:ext cx="5785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white"/>
                </a:solidFill>
              </a:rPr>
              <a:t>Time lapse image of vesicle formation</a:t>
            </a:r>
          </a:p>
          <a:p>
            <a:pPr defTabSz="457200"/>
            <a:endParaRPr lang="en-GB" dirty="0">
              <a:solidFill>
                <a:prstClr val="white"/>
              </a:solidFill>
            </a:endParaRPr>
          </a:p>
          <a:p>
            <a:pPr defTabSz="457200"/>
            <a:r>
              <a:rPr lang="en-GB" i="1" dirty="0">
                <a:solidFill>
                  <a:prstClr val="white"/>
                </a:solidFill>
              </a:rPr>
              <a:t>E. coli </a:t>
            </a:r>
            <a:r>
              <a:rPr lang="en-GB" dirty="0">
                <a:solidFill>
                  <a:prstClr val="white"/>
                </a:solidFill>
              </a:rPr>
              <a:t>BL21 DE3 cells producing aS-mNeonGreen growing within a </a:t>
            </a:r>
            <a:r>
              <a:rPr lang="en-GB" dirty="0" err="1">
                <a:solidFill>
                  <a:prstClr val="white"/>
                </a:solidFill>
              </a:rPr>
              <a:t>Cellasics</a:t>
            </a:r>
            <a:r>
              <a:rPr lang="en-GB" dirty="0">
                <a:solidFill>
                  <a:prstClr val="white"/>
                </a:solidFill>
              </a:rPr>
              <a:t> microfluidic system.</a:t>
            </a:r>
          </a:p>
          <a:p>
            <a:pPr defTabSz="457200"/>
            <a:endParaRPr lang="en-GB" dirty="0">
              <a:solidFill>
                <a:prstClr val="white"/>
              </a:solidFill>
            </a:endParaRPr>
          </a:p>
          <a:p>
            <a:pPr defTabSz="457200"/>
            <a:r>
              <a:rPr lang="en-GB" dirty="0" smtClean="0">
                <a:solidFill>
                  <a:prstClr val="white"/>
                </a:solidFill>
              </a:rPr>
              <a:t>Frames taken at 1 per minute. Individual </a:t>
            </a:r>
            <a:r>
              <a:rPr lang="en-GB" dirty="0">
                <a:solidFill>
                  <a:prstClr val="white"/>
                </a:solidFill>
              </a:rPr>
              <a:t>frames may be seen by using the slider bar.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8675" y="552450"/>
            <a:ext cx="1362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C000"/>
                </a:solidFill>
              </a:rPr>
              <a:t>Film 1.</a:t>
            </a:r>
            <a:endParaRPr lang="en-GB" sz="20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9876" y="5991225"/>
            <a:ext cx="415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Images obtained using this labs </a:t>
            </a:r>
            <a:r>
              <a:rPr lang="en-GB" sz="1600" dirty="0" err="1" smtClean="0"/>
              <a:t>Widefield</a:t>
            </a:r>
            <a:r>
              <a:rPr lang="en-GB" sz="1600" dirty="0" smtClean="0"/>
              <a:t> microscope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043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1868</TotalTime>
  <Words>49</Words>
  <Application>Microsoft Office PowerPoint</Application>
  <PresentationFormat>Widescreen</PresentationFormat>
  <Paragraphs>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amino-terminal acetylation in alpha-Synuclein regulation</dc:title>
  <dc:creator>T.A.Eastwood</dc:creator>
  <cp:lastModifiedBy>owner pc</cp:lastModifiedBy>
  <cp:revision>49</cp:revision>
  <dcterms:created xsi:type="dcterms:W3CDTF">2016-08-11T14:23:51Z</dcterms:created>
  <dcterms:modified xsi:type="dcterms:W3CDTF">2018-11-22T21:22:02Z</dcterms:modified>
</cp:coreProperties>
</file>