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ct1mCherryworm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70" y="1352550"/>
            <a:ext cx="82296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5127" y="6059939"/>
            <a:ext cx="448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white"/>
                </a:solidFill>
              </a:rPr>
              <a:t>Images obtained using this lab’s Spinning disk confocal microscope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199" y="1652887"/>
            <a:ext cx="3476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 smtClean="0">
                <a:solidFill>
                  <a:prstClr val="white"/>
                </a:solidFill>
              </a:rPr>
              <a:t>mCherry-ACT-1 </a:t>
            </a:r>
            <a:r>
              <a:rPr lang="en-GB" sz="2800" dirty="0">
                <a:solidFill>
                  <a:prstClr val="white"/>
                </a:solidFill>
              </a:rPr>
              <a:t>in </a:t>
            </a:r>
            <a:r>
              <a:rPr lang="en-GB" sz="2800" i="1" dirty="0">
                <a:solidFill>
                  <a:prstClr val="white"/>
                </a:solidFill>
              </a:rPr>
              <a:t>C. </a:t>
            </a:r>
            <a:r>
              <a:rPr lang="en-GB" sz="2800" i="1" dirty="0" err="1">
                <a:solidFill>
                  <a:prstClr val="white"/>
                </a:solidFill>
              </a:rPr>
              <a:t>elegans</a:t>
            </a:r>
            <a:endParaRPr lang="en-GB" sz="2800" i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199" y="3005695"/>
            <a:ext cx="3629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lapse film of mCherry-</a:t>
            </a:r>
            <a:r>
              <a:rPr lang="en-GB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ACT-</a:t>
            </a:r>
            <a:r>
              <a:rPr lang="en-GB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 </a:t>
            </a:r>
            <a:r>
              <a:rPr lang="en-GB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elegans</a:t>
            </a:r>
            <a:r>
              <a:rPr lang="en-GB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embryo development from 4 cells to just prior to hatching. 999 Images were taken at 1 per minute. </a:t>
            </a:r>
            <a:endParaRPr lang="en-GB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20" y="114300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</a:rPr>
              <a:t>Film 4.</a:t>
            </a:r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3307" y="4944130"/>
            <a:ext cx="174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Time in hours and minutes.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694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1868</TotalTime>
  <Words>52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amino-terminal acetylation in alpha-Synuclein regulation</dc:title>
  <dc:creator>T.A.Eastwood</dc:creator>
  <cp:lastModifiedBy>owner pc</cp:lastModifiedBy>
  <cp:revision>49</cp:revision>
  <dcterms:created xsi:type="dcterms:W3CDTF">2016-08-11T14:23:51Z</dcterms:created>
  <dcterms:modified xsi:type="dcterms:W3CDTF">2018-11-22T21:26:05Z</dcterms:modified>
</cp:coreProperties>
</file>